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0971-98C2-4FE8-BB1E-E448DCD72EA3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3EF4C-AA17-4B43-8FC2-56262EB206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249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EF4C-AA17-4B43-8FC2-56262EB20684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175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EF4C-AA17-4B43-8FC2-56262EB20684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269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296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485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389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638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469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6368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155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2162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801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619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387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2298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lower garden&#10;&#10;Description automatically generated">
            <a:extLst>
              <a:ext uri="{FF2B5EF4-FFF2-40B4-BE49-F238E27FC236}">
                <a16:creationId xmlns:a16="http://schemas.microsoft.com/office/drawing/2014/main" id="{CFAEAC2D-938B-4155-B1F5-076FE2119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189712D-889C-4456-BFB0-A0B691FB1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67" b="68333" l="3667" r="96500">
                        <a14:foregroundMark x1="11333" y1="48833" x2="6667" y2="56167"/>
                        <a14:foregroundMark x1="6667" y1="56167" x2="8500" y2="59667"/>
                        <a14:foregroundMark x1="88500" y1="46000" x2="94167" y2="52000"/>
                        <a14:foregroundMark x1="94167" y1="52000" x2="92667" y2="60500"/>
                        <a14:foregroundMark x1="92667" y1="60500" x2="88500" y2="62833"/>
                        <a14:foregroundMark x1="96500" y1="54167" x2="96500" y2="54167"/>
                        <a14:foregroundMark x1="3833" y1="54000" x2="3833" y2="54000"/>
                        <a14:foregroundMark x1="50667" y1="68333" x2="50667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59" b="26854"/>
          <a:stretch/>
        </p:blipFill>
        <p:spPr>
          <a:xfrm>
            <a:off x="3210758" y="1843382"/>
            <a:ext cx="5715000" cy="2782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0439"/>
            <a:ext cx="9144000" cy="3928369"/>
          </a:xfrm>
        </p:spPr>
        <p:txBody>
          <a:bodyPr>
            <a:normAutofit fontScale="90000"/>
          </a:bodyPr>
          <a:lstStyle/>
          <a:p>
            <a:r>
              <a:rPr lang="sk-SK" dirty="0" err="1">
                <a:solidFill>
                  <a:schemeClr val="bg1"/>
                </a:solidFill>
              </a:rPr>
              <a:t>How</a:t>
            </a:r>
            <a:br>
              <a:rPr lang="en-IE" dirty="0">
                <a:solidFill>
                  <a:schemeClr val="bg1"/>
                </a:solidFill>
              </a:rPr>
            </a:br>
            <a:br>
              <a:rPr lang="en-IE" dirty="0">
                <a:solidFill>
                  <a:schemeClr val="bg1"/>
                </a:solidFill>
              </a:rPr>
            </a:br>
            <a:br>
              <a:rPr lang="en-IE" dirty="0">
                <a:solidFill>
                  <a:schemeClr val="bg1"/>
                </a:solidFill>
              </a:rPr>
            </a:br>
            <a:br>
              <a:rPr lang="en-IE" dirty="0">
                <a:solidFill>
                  <a:schemeClr val="bg1"/>
                </a:solidFill>
              </a:rPr>
            </a:br>
            <a:r>
              <a:rPr lang="sk-SK" dirty="0">
                <a:solidFill>
                  <a:schemeClr val="bg1"/>
                </a:solidFill>
              </a:rPr>
              <a:t> became international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6258" y="5198808"/>
            <a:ext cx="9144000" cy="1655762"/>
          </a:xfrm>
        </p:spPr>
        <p:txBody>
          <a:bodyPr/>
          <a:lstStyle/>
          <a:p>
            <a:r>
              <a:rPr lang="sk-SK" dirty="0">
                <a:solidFill>
                  <a:schemeClr val="bg1"/>
                </a:solidFill>
              </a:rPr>
              <a:t>By: Jakub Pažej</a:t>
            </a:r>
            <a:r>
              <a:rPr lang="en-IE" dirty="0">
                <a:solidFill>
                  <a:schemeClr val="bg1"/>
                </a:solidFill>
              </a:rPr>
              <a:t> (18260179)</a:t>
            </a:r>
            <a:endParaRPr lang="sk-SK" dirty="0">
              <a:solidFill>
                <a:schemeClr val="bg1"/>
              </a:solidFill>
            </a:endParaRPr>
          </a:p>
          <a:p>
            <a:r>
              <a:rPr lang="sk-SK" dirty="0">
                <a:solidFill>
                  <a:schemeClr val="bg1"/>
                </a:solidFill>
              </a:rPr>
              <a:t>CS4093</a:t>
            </a:r>
          </a:p>
        </p:txBody>
      </p:sp>
    </p:spTree>
    <p:extLst>
      <p:ext uri="{BB962C8B-B14F-4D97-AF65-F5344CB8AC3E}">
        <p14:creationId xmlns:p14="http://schemas.microsoft.com/office/powerpoint/2010/main" val="149806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picture containing building, light, green, table&#10;&#10;Description automatically generated">
            <a:extLst>
              <a:ext uri="{FF2B5EF4-FFF2-40B4-BE49-F238E27FC236}">
                <a16:creationId xmlns:a16="http://schemas.microsoft.com/office/drawing/2014/main" id="{48DA7331-3A80-4626-8C99-06295E096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47" y="1825625"/>
            <a:ext cx="3485905" cy="4351338"/>
          </a:xfrm>
        </p:spPr>
      </p:pic>
    </p:spTree>
    <p:extLst>
      <p:ext uri="{BB962C8B-B14F-4D97-AF65-F5344CB8AC3E}">
        <p14:creationId xmlns:p14="http://schemas.microsoft.com/office/powerpoint/2010/main" val="374028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picture containing green, grass, outdoor, sitting&#10;&#10;Description automatically generated">
            <a:extLst>
              <a:ext uri="{FF2B5EF4-FFF2-40B4-BE49-F238E27FC236}">
                <a16:creationId xmlns:a16="http://schemas.microsoft.com/office/drawing/2014/main" id="{C9B61C22-CB9C-438B-9282-792FBC706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47" y="1825625"/>
            <a:ext cx="3485905" cy="4351338"/>
          </a:xfrm>
        </p:spPr>
      </p:pic>
    </p:spTree>
    <p:extLst>
      <p:ext uri="{BB962C8B-B14F-4D97-AF65-F5344CB8AC3E}">
        <p14:creationId xmlns:p14="http://schemas.microsoft.com/office/powerpoint/2010/main" val="282966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picture containing indoor, cake, table, sitting&#10;&#10;Description automatically generated">
            <a:extLst>
              <a:ext uri="{FF2B5EF4-FFF2-40B4-BE49-F238E27FC236}">
                <a16:creationId xmlns:a16="http://schemas.microsoft.com/office/drawing/2014/main" id="{BFDEFC1B-F37A-43D8-B140-6298EBFF2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17766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picture containing table, chair, sitting, cake&#10;&#10;Description automatically generated">
            <a:extLst>
              <a:ext uri="{FF2B5EF4-FFF2-40B4-BE49-F238E27FC236}">
                <a16:creationId xmlns:a16="http://schemas.microsoft.com/office/drawing/2014/main" id="{4349536E-891A-4FF2-B6CE-1A8A6F67D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9123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319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449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5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822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5039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682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9DFF161-D0E9-4B06-BEB3-C2A13B329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0327"/>
            <a:ext cx="12192000" cy="4167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490" y="698323"/>
            <a:ext cx="10515600" cy="1325563"/>
          </a:xfrm>
        </p:spPr>
        <p:txBody>
          <a:bodyPr/>
          <a:lstStyle/>
          <a:p>
            <a:r>
              <a:rPr lang="en-IE" dirty="0"/>
              <a:t>Some History: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4135" y="514658"/>
            <a:ext cx="10515600" cy="4351338"/>
          </a:xfrm>
        </p:spPr>
        <p:txBody>
          <a:bodyPr/>
          <a:lstStyle/>
          <a:p>
            <a:r>
              <a:rPr lang="en-IE" dirty="0"/>
              <a:t>MMORPG released in 2004, EU 2005</a:t>
            </a:r>
          </a:p>
          <a:p>
            <a:r>
              <a:rPr lang="en-IE" dirty="0"/>
              <a:t>3 previous Warcraft universe games</a:t>
            </a:r>
          </a:p>
          <a:p>
            <a:r>
              <a:rPr lang="en-IE" dirty="0"/>
              <a:t>Azeroth</a:t>
            </a:r>
          </a:p>
          <a:p>
            <a:r>
              <a:rPr lang="en-IE" dirty="0"/>
              <a:t>100mil accounts in 2014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7253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ountain&#10;&#10;Description automatically generated">
            <a:extLst>
              <a:ext uri="{FF2B5EF4-FFF2-40B4-BE49-F238E27FC236}">
                <a16:creationId xmlns:a16="http://schemas.microsoft.com/office/drawing/2014/main" id="{C17E151B-B568-498B-AA4F-BFE223C7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8"/>
          <a:stretch/>
        </p:blipFill>
        <p:spPr>
          <a:xfrm>
            <a:off x="0" y="-121298"/>
            <a:ext cx="12192000" cy="6979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FD300-9C68-4EB1-B07D-7F5A5C51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72BAC-B3DC-4E7B-BD2D-80591DB0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181513" cy="2144465"/>
          </a:xfrm>
        </p:spPr>
        <p:txBody>
          <a:bodyPr>
            <a:normAutofit fontScale="92500"/>
          </a:bodyPr>
          <a:lstStyle/>
          <a:p>
            <a:r>
              <a:rPr lang="en-IE" b="1" dirty="0">
                <a:solidFill>
                  <a:schemeClr val="bg1"/>
                </a:solidFill>
              </a:rPr>
              <a:t>Character, faction, race, class, professions</a:t>
            </a:r>
          </a:p>
          <a:p>
            <a:r>
              <a:rPr lang="en-IE" b="1" dirty="0">
                <a:solidFill>
                  <a:schemeClr val="bg1"/>
                </a:solidFill>
              </a:rPr>
              <a:t>Type of server</a:t>
            </a:r>
          </a:p>
          <a:p>
            <a:r>
              <a:rPr lang="en-IE" b="1" dirty="0">
                <a:solidFill>
                  <a:schemeClr val="bg1"/>
                </a:solidFill>
              </a:rPr>
              <a:t>Multiple gameplay and levelling options</a:t>
            </a:r>
          </a:p>
          <a:p>
            <a:r>
              <a:rPr lang="en-IE" b="1" dirty="0">
                <a:solidFill>
                  <a:schemeClr val="bg1"/>
                </a:solidFill>
              </a:rPr>
              <a:t>Lore: Chris Metzen, cannon and non-cannon solution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752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food, sitting, man&#10;&#10;Description automatically generated">
            <a:extLst>
              <a:ext uri="{FF2B5EF4-FFF2-40B4-BE49-F238E27FC236}">
                <a16:creationId xmlns:a16="http://schemas.microsoft.com/office/drawing/2014/main" id="{92C117F2-CAC6-425D-9B31-A4E5CB24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74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D2E9E-81C9-4CC2-A710-ED88E9C8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3437"/>
            <a:ext cx="7572652" cy="1325563"/>
          </a:xfrm>
        </p:spPr>
        <p:txBody>
          <a:bodyPr/>
          <a:lstStyle/>
          <a:p>
            <a:r>
              <a:rPr lang="en-IE" b="1" dirty="0">
                <a:solidFill>
                  <a:schemeClr val="bg1"/>
                </a:solidFill>
              </a:rPr>
              <a:t>Regional Marketing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ED17-C926-48C4-8E7B-C869E803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8412333" cy="2341686"/>
          </a:xfrm>
        </p:spPr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USA, Canada and EU (physical game, sub)</a:t>
            </a:r>
          </a:p>
          <a:p>
            <a:r>
              <a:rPr lang="en-IE" dirty="0">
                <a:solidFill>
                  <a:schemeClr val="bg1"/>
                </a:solidFill>
              </a:rPr>
              <a:t>Brazil (2011, 3 translated)</a:t>
            </a:r>
          </a:p>
          <a:p>
            <a:r>
              <a:rPr lang="en-IE" dirty="0">
                <a:solidFill>
                  <a:schemeClr val="bg1"/>
                </a:solidFill>
              </a:rPr>
              <a:t>South Korea (no physical copies and weird sub types)</a:t>
            </a:r>
          </a:p>
          <a:p>
            <a:r>
              <a:rPr lang="en-IE" dirty="0">
                <a:solidFill>
                  <a:schemeClr val="bg1"/>
                </a:solidFill>
              </a:rPr>
              <a:t>China(prepaid cards, keys)</a:t>
            </a:r>
          </a:p>
        </p:txBody>
      </p:sp>
    </p:spTree>
    <p:extLst>
      <p:ext uri="{BB962C8B-B14F-4D97-AF65-F5344CB8AC3E}">
        <p14:creationId xmlns:p14="http://schemas.microsoft.com/office/powerpoint/2010/main" val="148436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itting, table, riding, bird&#10;&#10;Description automatically generated">
            <a:extLst>
              <a:ext uri="{FF2B5EF4-FFF2-40B4-BE49-F238E27FC236}">
                <a16:creationId xmlns:a16="http://schemas.microsoft.com/office/drawing/2014/main" id="{7454A586-1C5B-4E9E-82DC-1C66E8721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0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2E30A-9077-4A8B-8B09-10D966F7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724" y="0"/>
            <a:ext cx="3840333" cy="1325563"/>
          </a:xfrm>
        </p:spPr>
        <p:txBody>
          <a:bodyPr/>
          <a:lstStyle/>
          <a:p>
            <a:r>
              <a:rPr lang="en-IE" b="1" dirty="0"/>
              <a:t>Chinese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C61F-4C54-4ECC-B260-53724490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479" y="1137922"/>
            <a:ext cx="6616824" cy="3141116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Anything with death or representing death is a taboo</a:t>
            </a:r>
          </a:p>
          <a:p>
            <a:r>
              <a:rPr lang="en-IE" dirty="0"/>
              <a:t>No skulls, bones or undead</a:t>
            </a:r>
          </a:p>
          <a:p>
            <a:r>
              <a:rPr lang="en-IE" dirty="0"/>
              <a:t>Death knight class = fade knight, all the abilities containing death are renamed to fade.</a:t>
            </a:r>
          </a:p>
          <a:p>
            <a:r>
              <a:rPr lang="en-IE" dirty="0"/>
              <a:t>some of the undead variations actually look nice and I think would be nice as an appearance option for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75032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tue of 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B61F39-CCFB-4D2F-A7FE-3C67B1E1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8"/>
          <a:stretch/>
        </p:blipFill>
        <p:spPr>
          <a:xfrm>
            <a:off x="6094908" y="3045595"/>
            <a:ext cx="6097092" cy="3812405"/>
          </a:xfrm>
        </p:spPr>
      </p:pic>
      <p:pic>
        <p:nvPicPr>
          <p:cNvPr id="7" name="Picture 6" descr="A statue of 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F87011F-39D3-4EFD-99DC-EBB98CF0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15"/>
          <a:stretch/>
        </p:blipFill>
        <p:spPr>
          <a:xfrm>
            <a:off x="0" y="0"/>
            <a:ext cx="6085865" cy="3812405"/>
          </a:xfrm>
          <a:prstGeom prst="rect">
            <a:avLst/>
          </a:prstGeom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0997A6CE-69C0-4846-B0B7-BBB29D72511D}"/>
              </a:ext>
            </a:extLst>
          </p:cNvPr>
          <p:cNvSpPr/>
          <p:nvPr/>
        </p:nvSpPr>
        <p:spPr>
          <a:xfrm rot="5400000">
            <a:off x="2856501" y="4105923"/>
            <a:ext cx="1917576" cy="2210539"/>
          </a:xfrm>
          <a:prstGeom prst="bent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93273-13E4-4981-90F7-24269868BD13}"/>
              </a:ext>
            </a:extLst>
          </p:cNvPr>
          <p:cNvSpPr txBox="1"/>
          <p:nvPr/>
        </p:nvSpPr>
        <p:spPr>
          <a:xfrm>
            <a:off x="8314445" y="1979721"/>
            <a:ext cx="165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Chinese version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25AE91-36E4-4A2B-B8AA-9B4B90BC87A2}"/>
              </a:ext>
            </a:extLst>
          </p:cNvPr>
          <p:cNvCxnSpPr>
            <a:cxnSpLocks/>
          </p:cNvCxnSpPr>
          <p:nvPr/>
        </p:nvCxnSpPr>
        <p:spPr>
          <a:xfrm>
            <a:off x="9143454" y="2349053"/>
            <a:ext cx="0" cy="484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5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nimal, water, food, blue&#10;&#10;Description automatically generated">
            <a:extLst>
              <a:ext uri="{FF2B5EF4-FFF2-40B4-BE49-F238E27FC236}">
                <a16:creationId xmlns:a16="http://schemas.microsoft.com/office/drawing/2014/main" id="{C4D63167-A7CF-4718-A6A1-DEDE896B3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6"/>
          <a:stretch/>
        </p:blipFill>
        <p:spPr>
          <a:xfrm>
            <a:off x="0" y="0"/>
            <a:ext cx="6065120" cy="3802396"/>
          </a:xfrm>
        </p:spPr>
      </p:pic>
      <p:pic>
        <p:nvPicPr>
          <p:cNvPr id="6" name="Content Placeholder 4" descr="A picture containing animal, water, food, blue&#10;&#10;Description automatically generated">
            <a:extLst>
              <a:ext uri="{FF2B5EF4-FFF2-40B4-BE49-F238E27FC236}">
                <a16:creationId xmlns:a16="http://schemas.microsoft.com/office/drawing/2014/main" id="{1931D4D7-82FF-45C7-945D-57A17CEE5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61"/>
          <a:stretch/>
        </p:blipFill>
        <p:spPr>
          <a:xfrm>
            <a:off x="6096000" y="3055603"/>
            <a:ext cx="6096000" cy="380239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50865A6-EB3A-4211-B2C4-627C33DFC2BE}"/>
              </a:ext>
            </a:extLst>
          </p:cNvPr>
          <p:cNvSpPr/>
          <p:nvPr/>
        </p:nvSpPr>
        <p:spPr>
          <a:xfrm rot="2653822">
            <a:off x="6137165" y="2169195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2674DEF-3A58-4340-A923-829DCB718F08}"/>
              </a:ext>
            </a:extLst>
          </p:cNvPr>
          <p:cNvSpPr/>
          <p:nvPr/>
        </p:nvSpPr>
        <p:spPr>
          <a:xfrm rot="2653822">
            <a:off x="4972144" y="4070393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7726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968" y="996103"/>
            <a:ext cx="4888864" cy="1162975"/>
          </a:xfrm>
        </p:spPr>
        <p:txBody>
          <a:bodyPr>
            <a:normAutofit/>
          </a:bodyPr>
          <a:lstStyle/>
          <a:p>
            <a:r>
              <a:rPr lang="en-IE" dirty="0"/>
              <a:t>THE BREADENING</a:t>
            </a:r>
          </a:p>
        </p:txBody>
      </p:sp>
      <p:pic>
        <p:nvPicPr>
          <p:cNvPr id="5" name="Content Placeholder 4" descr="A picture containing outdoor, building, street, road&#10;&#10;Description automatically generated">
            <a:extLst>
              <a:ext uri="{FF2B5EF4-FFF2-40B4-BE49-F238E27FC236}">
                <a16:creationId xmlns:a16="http://schemas.microsoft.com/office/drawing/2014/main" id="{E4603E47-E302-4823-B3E9-C5BA270C6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6"/>
          <a:stretch/>
        </p:blipFill>
        <p:spPr>
          <a:xfrm>
            <a:off x="6096000" y="3052316"/>
            <a:ext cx="6096000" cy="3805684"/>
          </a:xfrm>
        </p:spPr>
      </p:pic>
      <p:pic>
        <p:nvPicPr>
          <p:cNvPr id="6" name="Content Placeholder 4" descr="A picture containing outdoor, building, street, road&#10;&#10;Description automatically generated">
            <a:extLst>
              <a:ext uri="{FF2B5EF4-FFF2-40B4-BE49-F238E27FC236}">
                <a16:creationId xmlns:a16="http://schemas.microsoft.com/office/drawing/2014/main" id="{3DCDE6FF-802C-49C4-9247-8748D51BE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40"/>
          <a:stretch/>
        </p:blipFill>
        <p:spPr>
          <a:xfrm>
            <a:off x="-1" y="-4453"/>
            <a:ext cx="6054063" cy="343345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72E2067-3781-4357-BC21-43F7F4595266}"/>
              </a:ext>
            </a:extLst>
          </p:cNvPr>
          <p:cNvSpPr/>
          <p:nvPr/>
        </p:nvSpPr>
        <p:spPr>
          <a:xfrm rot="2653822">
            <a:off x="5044964" y="3696997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277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picture containing building, outdoor, night, fire&#10;&#10;Description automatically generated">
            <a:extLst>
              <a:ext uri="{FF2B5EF4-FFF2-40B4-BE49-F238E27FC236}">
                <a16:creationId xmlns:a16="http://schemas.microsoft.com/office/drawing/2014/main" id="{7BAC1DCE-0228-476E-AD4D-483174A4A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82" y="1825625"/>
            <a:ext cx="3482036" cy="4351338"/>
          </a:xfrm>
        </p:spPr>
      </p:pic>
    </p:spTree>
    <p:extLst>
      <p:ext uri="{BB962C8B-B14F-4D97-AF65-F5344CB8AC3E}">
        <p14:creationId xmlns:p14="http://schemas.microsoft.com/office/powerpoint/2010/main" val="87728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156</Words>
  <Application>Microsoft Office PowerPoint</Application>
  <PresentationFormat>Widescreen</PresentationFormat>
  <Paragraphs>27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How     became international</vt:lpstr>
      <vt:lpstr>Some History:</vt:lpstr>
      <vt:lpstr>Gameplay</vt:lpstr>
      <vt:lpstr>Regional Marketing Differences</vt:lpstr>
      <vt:lpstr>Chinese version</vt:lpstr>
      <vt:lpstr>PowerPoint Presentation</vt:lpstr>
      <vt:lpstr>PowerPoint Presentation</vt:lpstr>
      <vt:lpstr>THE BREADENING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World of Warcraft became international</dc:title>
  <dc:creator>Jakub</dc:creator>
  <cp:lastModifiedBy>ULStudent:JAKUB.PAZEJ</cp:lastModifiedBy>
  <cp:revision>11</cp:revision>
  <dcterms:created xsi:type="dcterms:W3CDTF">2019-10-06T17:37:20Z</dcterms:created>
  <dcterms:modified xsi:type="dcterms:W3CDTF">2019-10-09T16:31:42Z</dcterms:modified>
</cp:coreProperties>
</file>